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5" r:id="rId3"/>
    <p:sldId id="286" r:id="rId4"/>
    <p:sldId id="287" r:id="rId5"/>
    <p:sldId id="28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by/imag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tdata.ru/u30/photo1333/20810741631-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762000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torange.biz/photo/29/IMAGE/bouquet-strawberry-flowers-strawberries-29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5214974" cy="5710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otointeres.ru/wp-content/uploads/2012/07/0_8ab34_a8fa97af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786742" cy="58552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www.stihi.ru/pics/2016/06/29/5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r>
              <a:rPr lang="be-BY" dirty="0" smtClean="0"/>
              <a:t>Крыніцы ілюстрацый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2920" y="1285860"/>
            <a:ext cx="8183880" cy="3432444"/>
          </a:xfrm>
        </p:spPr>
        <p:txBody>
          <a:bodyPr/>
          <a:lstStyle/>
          <a:p>
            <a:r>
              <a:rPr lang="be-BY" dirty="0" smtClean="0"/>
              <a:t>Ілюстрацыі </a:t>
            </a:r>
            <a:r>
              <a:rPr lang="be-BY" dirty="0" smtClean="0"/>
              <a:t>для прэзентацыі </a:t>
            </a:r>
            <a:r>
              <a:rPr lang="be-BY" dirty="0" smtClean="0"/>
              <a:t>ўзяты </a:t>
            </a:r>
            <a:r>
              <a:rPr lang="be-BY" dirty="0" smtClean="0"/>
              <a:t>з </a:t>
            </a:r>
            <a:r>
              <a:rPr lang="en-US" dirty="0" smtClean="0">
                <a:hlinkClick r:id="rId2"/>
              </a:rPr>
              <a:t>https://yandex.by/images</a:t>
            </a:r>
            <a:endParaRPr lang="be-BY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</TotalTime>
  <Words>10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Слайд 1</vt:lpstr>
      <vt:lpstr>Слайд 2</vt:lpstr>
      <vt:lpstr>Слайд 3</vt:lpstr>
      <vt:lpstr>Слайд 4</vt:lpstr>
      <vt:lpstr>Крыніцы ілюстрацый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Пользователь Windows</cp:lastModifiedBy>
  <cp:revision>24</cp:revision>
  <dcterms:created xsi:type="dcterms:W3CDTF">2018-02-21T19:02:12Z</dcterms:created>
  <dcterms:modified xsi:type="dcterms:W3CDTF">2019-05-26T09:25:21Z</dcterms:modified>
</cp:coreProperties>
</file>